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0"/>
  </p:notesMasterIdLst>
  <p:sldIdLst>
    <p:sldId id="277" r:id="rId2"/>
    <p:sldId id="659" r:id="rId3"/>
    <p:sldId id="660" r:id="rId4"/>
    <p:sldId id="612" r:id="rId5"/>
    <p:sldId id="643" r:id="rId6"/>
    <p:sldId id="642" r:id="rId7"/>
    <p:sldId id="685" r:id="rId8"/>
    <p:sldId id="681" r:id="rId9"/>
    <p:sldId id="644" r:id="rId10"/>
    <p:sldId id="645" r:id="rId11"/>
    <p:sldId id="696" r:id="rId12"/>
    <p:sldId id="695" r:id="rId13"/>
    <p:sldId id="652" r:id="rId14"/>
    <p:sldId id="649" r:id="rId15"/>
    <p:sldId id="665" r:id="rId16"/>
    <p:sldId id="686" r:id="rId17"/>
    <p:sldId id="687" r:id="rId18"/>
    <p:sldId id="689" r:id="rId19"/>
    <p:sldId id="690" r:id="rId20"/>
    <p:sldId id="674" r:id="rId21"/>
    <p:sldId id="675" r:id="rId22"/>
    <p:sldId id="662" r:id="rId23"/>
    <p:sldId id="663" r:id="rId24"/>
    <p:sldId id="693" r:id="rId25"/>
    <p:sldId id="664" r:id="rId26"/>
    <p:sldId id="647" r:id="rId27"/>
    <p:sldId id="682" r:id="rId28"/>
    <p:sldId id="655" r:id="rId29"/>
    <p:sldId id="656" r:id="rId30"/>
    <p:sldId id="658" r:id="rId31"/>
    <p:sldId id="694" r:id="rId32"/>
    <p:sldId id="657" r:id="rId33"/>
    <p:sldId id="648" r:id="rId34"/>
    <p:sldId id="683" r:id="rId35"/>
    <p:sldId id="680" r:id="rId36"/>
    <p:sldId id="650" r:id="rId37"/>
    <p:sldId id="651" r:id="rId38"/>
    <p:sldId id="6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36</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363455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4/12/2023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a:t>
            </a:r>
            <a:r>
              <a:rPr lang="en-US" sz="1050" b="1" dirty="0" smtClean="0">
                <a:solidFill>
                  <a:srgbClr val="228B22"/>
                </a:solidFill>
                <a:latin typeface="Courier New" panose="02070309020205020404" pitchFamily="49" charset="0"/>
                <a:cs typeface="Courier New" panose="02070309020205020404" pitchFamily="49" charset="0"/>
              </a:rPr>
              <a:t>pad</a:t>
            </a:r>
          </a:p>
          <a:p>
            <a:r>
              <a:rPr lang="en-US" sz="1050" b="1" dirty="0" err="1" smtClean="0">
                <a:latin typeface="Courier New" panose="02070309020205020404" pitchFamily="49" charset="0"/>
                <a:cs typeface="Courier New" panose="02070309020205020404" pitchFamily="49" charset="0"/>
              </a:rPr>
              <a:t>params_cap.eeg_style</a:t>
            </a:r>
            <a:r>
              <a:rPr lang="en-US" sz="1050" b="1" dirty="0" smtClean="0">
                <a:latin typeface="Courier New" panose="02070309020205020404" pitchFamily="49" charset="0"/>
                <a:cs typeface="Courier New" panose="02070309020205020404" pitchFamily="49" charset="0"/>
              </a:rPr>
              <a:t> = 1; </a:t>
            </a:r>
            <a:r>
              <a:rPr lang="en-US" sz="1050" b="1" dirty="0" smtClean="0">
                <a:solidFill>
                  <a:srgbClr val="228B22"/>
                </a:solidFill>
                <a:latin typeface="Courier New" panose="02070309020205020404" pitchFamily="49" charset="0"/>
                <a:cs typeface="Courier New" panose="02070309020205020404" pitchFamily="49" charset="0"/>
              </a:rPr>
              <a:t>%turn on EEG style for this cap</a:t>
            </a:r>
            <a:endParaRPr lang="en-US" sz="1050" b="1" dirty="0">
              <a:solidFill>
                <a:srgbClr val="228B22"/>
              </a:solidFill>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PlotCap</a:t>
            </a:r>
            <a:r>
              <a:rPr lang="en-US" sz="1050" b="1" dirty="0" smtClean="0">
                <a:latin typeface="Courier New" panose="02070309020205020404" pitchFamily="49" charset="0"/>
                <a:cs typeface="Courier New" panose="02070309020205020404" pitchFamily="49" charset="0"/>
              </a:rPr>
              <a:t>(info, </a:t>
            </a:r>
            <a:r>
              <a:rPr lang="en-US" sz="1050" b="1" dirty="0" err="1" smtClean="0">
                <a:latin typeface="Courier New" panose="02070309020205020404" pitchFamily="49" charset="0"/>
                <a:cs typeface="Courier New" panose="02070309020205020404" pitchFamily="49" charset="0"/>
              </a:rPr>
              <a:t>params</a:t>
            </a:r>
            <a:r>
              <a:rPr lang="en-US" sz="1050" b="1" dirty="0" err="1" smtClean="0">
                <a:latin typeface="Courier New" panose="02070309020205020404" pitchFamily="49" charset="0"/>
                <a:cs typeface="Courier New" panose="02070309020205020404" pitchFamily="49" charset="0"/>
              </a:rPr>
              <a:t>_cap</a:t>
            </a:r>
            <a:r>
              <a:rPr lang="en-US" sz="1050" b="1" dirty="0" smtClean="0">
                <a:latin typeface="Courier New" panose="02070309020205020404" pitchFamily="49" charset="0"/>
                <a:cs typeface="Courier New" panose="02070309020205020404" pitchFamily="49" charset="0"/>
              </a:rPr>
              <a:t>)</a:t>
            </a:r>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127173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a:extLst>
              <a:ext uri="{FF2B5EF4-FFF2-40B4-BE49-F238E27FC236}">
                <a16:creationId xmlns:a16="http://schemas.microsoft.com/office/drawing/2014/main" xmlns=""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xmlns=""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xmlns=""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xmlns=""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xmlns=""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xmlns=""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xmlns=""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xmlns=""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332967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15374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352975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262605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18788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83474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52026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8" name="Picture 7">
            <a:extLst>
              <a:ext uri="{FF2B5EF4-FFF2-40B4-BE49-F238E27FC236}">
                <a16:creationId xmlns=""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 xmlns:a16="http://schemas.microsoft.com/office/drawing/2014/main"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426298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8" name="Picture 7">
            <a:extLst>
              <a:ext uri="{FF2B5EF4-FFF2-40B4-BE49-F238E27FC236}">
                <a16:creationId xmlns=""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94191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76873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1602814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5" name="Picture 4">
            <a:extLst>
              <a:ext uri="{FF2B5EF4-FFF2-40B4-BE49-F238E27FC236}">
                <a16:creationId xmlns="" xmlns:a16="http://schemas.microsoft.com/office/drawing/2014/main"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5" name="Picture 4">
            <a:extLst>
              <a:ext uri="{FF2B5EF4-FFF2-40B4-BE49-F238E27FC236}">
                <a16:creationId xmlns=""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a:extLst>
              <a:ext uri="{FF2B5EF4-FFF2-40B4-BE49-F238E27FC236}">
                <a16:creationId xmlns=""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75066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638896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31</a:t>
            </a:fld>
            <a:endParaRPr lang="en-US"/>
          </a:p>
        </p:txBody>
      </p:sp>
      <p:sp>
        <p:nvSpPr>
          <p:cNvPr id="4" name="TextBox 3">
            <a:extLst>
              <a:ext uri="{FF2B5EF4-FFF2-40B4-BE49-F238E27FC236}">
                <a16:creationId xmlns=""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7" name="Picture 6">
            <a:extLst>
              <a:ext uri="{FF2B5EF4-FFF2-40B4-BE49-F238E27FC236}">
                <a16:creationId xmlns=""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5" name="Picture 4">
            <a:extLst>
              <a:ext uri="{FF2B5EF4-FFF2-40B4-BE49-F238E27FC236}">
                <a16:creationId xmlns=""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1430140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104789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16888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 xmlns:a16="http://schemas.microsoft.com/office/drawing/2014/main"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 xmlns:a16="http://schemas.microsoft.com/office/drawing/2014/main"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90324</TotalTime>
  <Words>4448</Words>
  <Application>Microsoft Office PowerPoint</Application>
  <PresentationFormat>Widescreen</PresentationFormat>
  <Paragraphs>751</Paragraphs>
  <Slides>38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2026</cp:revision>
  <dcterms:created xsi:type="dcterms:W3CDTF">2016-10-13T23:27:35Z</dcterms:created>
  <dcterms:modified xsi:type="dcterms:W3CDTF">2023-04-12T13:57:29Z</dcterms:modified>
</cp:coreProperties>
</file>